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60" r:id="rId4"/>
    <p:sldId id="262" r:id="rId5"/>
    <p:sldId id="261" r:id="rId6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64" userDrawn="1">
          <p15:clr>
            <a:srgbClr val="A4A3A4"/>
          </p15:clr>
        </p15:guide>
        <p15:guide id="4" pos="4110" userDrawn="1">
          <p15:clr>
            <a:srgbClr val="A4A3A4"/>
          </p15:clr>
        </p15:guide>
        <p15:guide id="5" orient="horz" pos="1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598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3684" y="96"/>
      </p:cViewPr>
      <p:guideLst>
        <p:guide orient="horz" pos="3120"/>
        <p:guide pos="2160"/>
        <p:guide pos="164"/>
        <p:guide pos="4110"/>
        <p:guide orient="horz" pos="1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CE67-242B-4D2F-A811-720F124A2AB3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77F3-D5A6-444A-A005-564F2129E3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4474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CE67-242B-4D2F-A811-720F124A2AB3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77F3-D5A6-444A-A005-564F2129E3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630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CE67-242B-4D2F-A811-720F124A2AB3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77F3-D5A6-444A-A005-564F2129E3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26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CE67-242B-4D2F-A811-720F124A2AB3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77F3-D5A6-444A-A005-564F2129E3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6125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CE67-242B-4D2F-A811-720F124A2AB3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77F3-D5A6-444A-A005-564F2129E3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7570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CE67-242B-4D2F-A811-720F124A2AB3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77F3-D5A6-444A-A005-564F2129E3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62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CE67-242B-4D2F-A811-720F124A2AB3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77F3-D5A6-444A-A005-564F2129E3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9147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CE67-242B-4D2F-A811-720F124A2AB3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77F3-D5A6-444A-A005-564F2129E3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970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CE67-242B-4D2F-A811-720F124A2AB3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77F3-D5A6-444A-A005-564F2129E3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154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CE67-242B-4D2F-A811-720F124A2AB3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77F3-D5A6-444A-A005-564F2129E3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21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CE67-242B-4D2F-A811-720F124A2AB3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77F3-D5A6-444A-A005-564F2129E3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0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FCE67-242B-4D2F-A811-720F124A2AB3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577F3-D5A6-444A-A005-564F2129E3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958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2789" y="255907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</a:t>
            </a:r>
            <a:r>
              <a:rPr lang="ko-KR" altLang="en-US" dirty="0" smtClean="0"/>
              <a:t>노무관리 분야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699381"/>
            <a:ext cx="6264275" cy="886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56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60349" y="307736"/>
            <a:ext cx="6314259" cy="9367605"/>
            <a:chOff x="260349" y="307736"/>
            <a:chExt cx="6314259" cy="9367605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349" y="3126133"/>
              <a:ext cx="6314259" cy="6549208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350" y="307736"/>
              <a:ext cx="6264275" cy="2872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768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60349" y="309299"/>
            <a:ext cx="6309812" cy="8908859"/>
            <a:chOff x="260349" y="309299"/>
            <a:chExt cx="6309812" cy="8908859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350" y="6333112"/>
              <a:ext cx="6309811" cy="288504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3"/>
            <a:srcRect b="31914"/>
            <a:stretch/>
          </p:blipFill>
          <p:spPr>
            <a:xfrm>
              <a:off x="260349" y="309299"/>
              <a:ext cx="6309812" cy="6074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653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295017"/>
            <a:ext cx="6270903" cy="891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628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59667" y="288297"/>
            <a:ext cx="6265641" cy="3258086"/>
            <a:chOff x="259667" y="7282249"/>
            <a:chExt cx="6265641" cy="3258086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/>
            <a:srcRect t="67502" b="-1"/>
            <a:stretch/>
          </p:blipFill>
          <p:spPr>
            <a:xfrm>
              <a:off x="260350" y="7661188"/>
              <a:ext cx="6264958" cy="2879147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/>
            <a:srcRect t="-288" b="95313"/>
            <a:stretch/>
          </p:blipFill>
          <p:spPr>
            <a:xfrm>
              <a:off x="259667" y="7282249"/>
              <a:ext cx="6264958" cy="4407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222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</TotalTime>
  <Words>4</Words>
  <Application>Microsoft Office PowerPoint</Application>
  <PresentationFormat>A4 용지(210x297mm)</PresentationFormat>
  <Paragraphs>1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</dc:creator>
  <cp:lastModifiedBy>AD</cp:lastModifiedBy>
  <cp:revision>8</cp:revision>
  <dcterms:created xsi:type="dcterms:W3CDTF">2021-01-04T01:46:09Z</dcterms:created>
  <dcterms:modified xsi:type="dcterms:W3CDTF">2021-01-04T05:54:27Z</dcterms:modified>
</cp:coreProperties>
</file>